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7" r:id="rId5"/>
    <p:sldId id="272" r:id="rId6"/>
    <p:sldId id="283" r:id="rId7"/>
    <p:sldId id="285" r:id="rId8"/>
    <p:sldId id="277" r:id="rId9"/>
    <p:sldId id="286" r:id="rId10"/>
    <p:sldId id="278" r:id="rId11"/>
    <p:sldId id="282" r:id="rId12"/>
    <p:sldId id="287" r:id="rId13"/>
  </p:sldIdLst>
  <p:sldSz cx="12188825"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4C5235-26F7-4DC7-81E9-BDB46F1FEE91}" v="8" dt="2024-07-17T21:12:29.878"/>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280" autoAdjust="0"/>
  </p:normalViewPr>
  <p:slideViewPr>
    <p:cSldViewPr>
      <p:cViewPr varScale="1">
        <p:scale>
          <a:sx n="111" d="100"/>
          <a:sy n="111" d="100"/>
        </p:scale>
        <p:origin x="594" y="9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r>
              <a:rPr lang="en-US"/>
              <a:t>2/8/2016</a:t>
            </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r>
              <a:rPr lang="en-US"/>
              <a:t>2/8/2016</a:t>
            </a:r>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rtlCol="0">
            <a:normAutofit/>
          </a:bodyPr>
          <a:lstStyle>
            <a:lvl1pPr>
              <a:defRPr sz="6000"/>
            </a:lvl1pPr>
          </a:lstStyle>
          <a:p>
            <a:pPr rtl="0"/>
            <a:r>
              <a:rPr lang="en-GB"/>
              <a:t>Click to edit Master title style</a:t>
            </a:r>
            <a:endParaRPr/>
          </a:p>
        </p:txBody>
      </p:sp>
      <p:sp>
        <p:nvSpPr>
          <p:cNvPr id="3" name="Subtitle 2"/>
          <p:cNvSpPr>
            <a:spLocks noGrp="1"/>
          </p:cNvSpPr>
          <p:nvPr>
            <p:ph type="subTitle" idx="1"/>
          </p:nvPr>
        </p:nvSpPr>
        <p:spPr>
          <a:xfrm>
            <a:off x="1293813" y="4267200"/>
            <a:ext cx="8458200" cy="13716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GB"/>
              <a:t>Click to edit Master subtitle style</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endParaRPr lang="en-US" dirty="0"/>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Vertical Text Placeholder 2"/>
          <p:cNvSpPr>
            <a:spLocks noGrp="1"/>
          </p:cNvSpPr>
          <p:nvPr>
            <p:ph type="body" orient="vert" idx="1"/>
          </p:nvPr>
        </p:nvSpPr>
        <p:spPr/>
        <p:txBody>
          <a:bodyPr vert="eaVert" rtlCol="0"/>
          <a:lstStyle>
            <a:lvl5pPr>
              <a:defRPr/>
            </a:lvl5pPr>
            <a:lvl6pPr marL="1600200">
              <a:defRPr/>
            </a:lvl6pPr>
            <a:lvl7pPr marL="1874520">
              <a:defRPr/>
            </a:lvl7pPr>
            <a:lvl8pPr marL="2148840">
              <a:defRPr/>
            </a:lvl8pPr>
            <a:lvl9pPr marL="2423160">
              <a:defRPr/>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rtlCol="0"/>
          <a:lstStyle/>
          <a:p>
            <a:pPr rtl="0"/>
            <a:r>
              <a:rPr lang="en-GB"/>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rtlCol="0"/>
          <a:lstStyle>
            <a:lvl5pPr>
              <a:defRPr/>
            </a:lvl5pPr>
            <a:lvl6pPr>
              <a:defRPr/>
            </a:lvl6pPr>
            <a:lvl7pPr>
              <a:defRPr/>
            </a:lvl7pPr>
            <a:lvl8pPr>
              <a:defRPr/>
            </a:lvl8pPr>
            <a:lvl9pPr>
              <a:defRPr/>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idx="1"/>
          </p:nvPr>
        </p:nvSpPr>
        <p:spPr/>
        <p:txBody>
          <a:bodyPr rtlCol="0"/>
          <a:lstStyle>
            <a:lvl5pPr>
              <a:defRPr/>
            </a:lvl5pPr>
            <a:lvl6pPr>
              <a:defRPr/>
            </a:lvl6pPr>
            <a:lvl7pPr>
              <a:defRPr/>
            </a:lvl7pPr>
            <a:lvl8pPr>
              <a:defRPr/>
            </a:lvl8pPr>
            <a:lvl9pPr>
              <a:defRPr/>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endParaRPr lang="en-US" dirty="0"/>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rtlCol="0" anchor="b">
            <a:normAutofit/>
          </a:bodyPr>
          <a:lstStyle>
            <a:lvl1pPr algn="l">
              <a:defRPr sz="4800" b="0" i="0" cap="none" baseline="0"/>
            </a:lvl1pPr>
          </a:lstStyle>
          <a:p>
            <a:pPr rtl="0"/>
            <a:r>
              <a:rPr lang="en-GB"/>
              <a:t>Click to edit Master title style</a:t>
            </a:r>
            <a:endParaRPr/>
          </a:p>
        </p:txBody>
      </p:sp>
      <p:sp>
        <p:nvSpPr>
          <p:cNvPr id="3" name="Text Placeholder 2"/>
          <p:cNvSpPr>
            <a:spLocks noGrp="1"/>
          </p:cNvSpPr>
          <p:nvPr>
            <p:ph type="body" idx="1"/>
          </p:nvPr>
        </p:nvSpPr>
        <p:spPr>
          <a:xfrm>
            <a:off x="1293813" y="4876800"/>
            <a:ext cx="8458201"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a:t>Click to edit Master text styles</a:t>
            </a:r>
          </a:p>
        </p:txBody>
      </p:sp>
      <p:sp>
        <p:nvSpPr>
          <p:cNvPr id="4" name="Date Placeholder 3"/>
          <p:cNvSpPr>
            <a:spLocks noGrp="1"/>
          </p:cNvSpPr>
          <p:nvPr>
            <p:ph type="dt" sz="half" idx="10"/>
          </p:nvPr>
        </p:nvSpPr>
        <p:spPr/>
        <p:txBody>
          <a:bodyPr rtlCol="0"/>
          <a:lstStyle>
            <a:lvl1pPr>
              <a:defRPr sz="1100"/>
            </a:lvl1pPr>
          </a:lstStyle>
          <a:p>
            <a:pPr rtl="0"/>
            <a:r>
              <a:rPr lang="en-US"/>
              <a:t>2/8/2016</a:t>
            </a:r>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sz="half" idx="1"/>
          </p:nvPr>
        </p:nvSpPr>
        <p:spPr>
          <a:xfrm>
            <a:off x="1293812" y="1676400"/>
            <a:ext cx="4700016" cy="4495800"/>
          </a:xfrm>
        </p:spPr>
        <p:txBody>
          <a:bodyPr rtlCol="0">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4" name="Content Placeholder 3"/>
          <p:cNvSpPr>
            <a:spLocks noGrp="1"/>
          </p:cNvSpPr>
          <p:nvPr>
            <p:ph sz="half" idx="2"/>
          </p:nvPr>
        </p:nvSpPr>
        <p:spPr>
          <a:xfrm>
            <a:off x="6202035" y="1676401"/>
            <a:ext cx="4700016" cy="4495800"/>
          </a:xfrm>
        </p:spPr>
        <p:txBody>
          <a:bodyPr rtlCol="0">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5" name="Date Placeholder 4"/>
          <p:cNvSpPr>
            <a:spLocks noGrp="1"/>
          </p:cNvSpPr>
          <p:nvPr>
            <p:ph type="dt" sz="half" idx="10"/>
          </p:nvPr>
        </p:nvSpPr>
        <p:spPr/>
        <p:txBody>
          <a:bodyPr rtlCol="0"/>
          <a:lstStyle>
            <a:lvl1pPr>
              <a:defRPr sz="1100"/>
            </a:lvl1pPr>
          </a:lstStyle>
          <a:p>
            <a:pPr rtl="0"/>
            <a:r>
              <a:rPr lang="en-US"/>
              <a:t>2/8/2016</a:t>
            </a:r>
            <a:endParaRPr lang="en-US" dirty="0"/>
          </a:p>
        </p:txBody>
      </p:sp>
      <p:sp>
        <p:nvSpPr>
          <p:cNvPr id="6" name="Footer Placeholder 5"/>
          <p:cNvSpPr>
            <a:spLocks noGrp="1"/>
          </p:cNvSpPr>
          <p:nvPr>
            <p:ph type="ftr" sz="quarter" idx="11"/>
          </p:nvPr>
        </p:nvSpPr>
        <p:spPr/>
        <p:txBody>
          <a:bodyPr rtlCol="0"/>
          <a:lstStyle>
            <a:lvl1pPr>
              <a:defRPr sz="1100"/>
            </a:lvl1pPr>
          </a:lstStyle>
          <a:p>
            <a:pPr rtl="0"/>
            <a:endParaRPr lang="en-US"/>
          </a:p>
        </p:txBody>
      </p:sp>
      <p:sp>
        <p:nvSpPr>
          <p:cNvPr id="7" name="Slide Number Placeholder 6"/>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en-GB"/>
              <a:t>Click to edit Master title style</a:t>
            </a:r>
            <a:endParaRPr/>
          </a:p>
        </p:txBody>
      </p:sp>
      <p:sp>
        <p:nvSpPr>
          <p:cNvPr id="3" name="Text Placeholder 2"/>
          <p:cNvSpPr>
            <a:spLocks noGrp="1"/>
          </p:cNvSpPr>
          <p:nvPr>
            <p:ph type="body" idx="1"/>
          </p:nvPr>
        </p:nvSpPr>
        <p:spPr>
          <a:xfrm>
            <a:off x="1293813" y="1676399"/>
            <a:ext cx="4701142" cy="762001"/>
          </a:xfrm>
        </p:spPr>
        <p:txBody>
          <a:bodyPr rtlCol="0"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4" name="Content Placeholder 3"/>
          <p:cNvSpPr>
            <a:spLocks noGrp="1"/>
          </p:cNvSpPr>
          <p:nvPr>
            <p:ph sz="half" idx="2"/>
          </p:nvPr>
        </p:nvSpPr>
        <p:spPr>
          <a:xfrm>
            <a:off x="1293813" y="2516457"/>
            <a:ext cx="4701142" cy="3655743"/>
          </a:xfrm>
        </p:spPr>
        <p:txBody>
          <a:bodyPr rtlCol="0"/>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5" name="Text Placeholder 4"/>
          <p:cNvSpPr>
            <a:spLocks noGrp="1"/>
          </p:cNvSpPr>
          <p:nvPr>
            <p:ph type="body" sz="quarter" idx="3"/>
          </p:nvPr>
        </p:nvSpPr>
        <p:spPr>
          <a:xfrm>
            <a:off x="6191754" y="1676399"/>
            <a:ext cx="4703259" cy="762001"/>
          </a:xfrm>
        </p:spPr>
        <p:txBody>
          <a:bodyPr rtlCol="0"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6" name="Content Placeholder 5"/>
          <p:cNvSpPr>
            <a:spLocks noGrp="1"/>
          </p:cNvSpPr>
          <p:nvPr>
            <p:ph sz="quarter" idx="4"/>
          </p:nvPr>
        </p:nvSpPr>
        <p:spPr>
          <a:xfrm>
            <a:off x="6191754" y="2516457"/>
            <a:ext cx="4703259" cy="3655743"/>
          </a:xfrm>
        </p:spPr>
        <p:txBody>
          <a:bodyPr rtlCol="0"/>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7" name="Date Placeholder 6"/>
          <p:cNvSpPr>
            <a:spLocks noGrp="1"/>
          </p:cNvSpPr>
          <p:nvPr>
            <p:ph type="dt" sz="half" idx="10"/>
          </p:nvPr>
        </p:nvSpPr>
        <p:spPr/>
        <p:txBody>
          <a:bodyPr rtlCol="0"/>
          <a:lstStyle>
            <a:lvl1pPr>
              <a:defRPr sz="1100"/>
            </a:lvl1pPr>
          </a:lstStyle>
          <a:p>
            <a:pPr rtl="0"/>
            <a:r>
              <a:rPr lang="en-US"/>
              <a:t>2/8/2016</a:t>
            </a:r>
            <a:endParaRPr lang="en-US" dirty="0"/>
          </a:p>
        </p:txBody>
      </p:sp>
      <p:sp>
        <p:nvSpPr>
          <p:cNvPr id="8" name="Footer Placeholder 7"/>
          <p:cNvSpPr>
            <a:spLocks noGrp="1"/>
          </p:cNvSpPr>
          <p:nvPr>
            <p:ph type="ftr" sz="quarter" idx="11"/>
          </p:nvPr>
        </p:nvSpPr>
        <p:spPr/>
        <p:txBody>
          <a:bodyPr rtlCol="0"/>
          <a:lstStyle>
            <a:lvl1pPr>
              <a:defRPr sz="1100"/>
            </a:lvl1pPr>
          </a:lstStyle>
          <a:p>
            <a:pPr rtl="0"/>
            <a:endParaRPr lang="en-US"/>
          </a:p>
        </p:txBody>
      </p:sp>
      <p:sp>
        <p:nvSpPr>
          <p:cNvPr id="9" name="Slide Number Placeholder 8"/>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Date Placeholder 2"/>
          <p:cNvSpPr>
            <a:spLocks noGrp="1"/>
          </p:cNvSpPr>
          <p:nvPr>
            <p:ph type="dt" sz="half" idx="10"/>
          </p:nvPr>
        </p:nvSpPr>
        <p:spPr/>
        <p:txBody>
          <a:bodyPr rtlCol="0"/>
          <a:lstStyle>
            <a:lvl1pPr>
              <a:defRPr sz="1100"/>
            </a:lvl1pPr>
          </a:lstStyle>
          <a:p>
            <a:pPr rtl="0"/>
            <a:r>
              <a:rPr lang="en-US"/>
              <a:t>2/8/2016</a:t>
            </a:r>
            <a:endParaRPr lang="en-US" dirty="0"/>
          </a:p>
        </p:txBody>
      </p:sp>
      <p:sp>
        <p:nvSpPr>
          <p:cNvPr id="4" name="Footer Placeholder 3"/>
          <p:cNvSpPr>
            <a:spLocks noGrp="1"/>
          </p:cNvSpPr>
          <p:nvPr>
            <p:ph type="ftr" sz="quarter" idx="11"/>
          </p:nvPr>
        </p:nvSpPr>
        <p:spPr/>
        <p:txBody>
          <a:bodyPr rtlCol="0"/>
          <a:lstStyle>
            <a:lvl1pPr>
              <a:defRPr sz="1100"/>
            </a:lvl1pPr>
          </a:lstStyle>
          <a:p>
            <a:pPr rtl="0"/>
            <a:endParaRPr lang="en-US"/>
          </a:p>
        </p:txBody>
      </p:sp>
      <p:sp>
        <p:nvSpPr>
          <p:cNvPr id="5" name="Slide Number Placeholder 4"/>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sz="1100"/>
            </a:lvl1pPr>
          </a:lstStyle>
          <a:p>
            <a:pPr rtl="0"/>
            <a:r>
              <a:rPr lang="en-US"/>
              <a:t>2/8/2016</a:t>
            </a:r>
            <a:endParaRPr lang="en-US" dirty="0"/>
          </a:p>
        </p:txBody>
      </p:sp>
      <p:sp>
        <p:nvSpPr>
          <p:cNvPr id="3" name="Footer Placeholder 2"/>
          <p:cNvSpPr>
            <a:spLocks noGrp="1"/>
          </p:cNvSpPr>
          <p:nvPr>
            <p:ph type="ftr" sz="quarter" idx="11"/>
          </p:nvPr>
        </p:nvSpPr>
        <p:spPr/>
        <p:txBody>
          <a:bodyPr rtlCol="0"/>
          <a:lstStyle>
            <a:lvl1pPr>
              <a:defRPr sz="1100"/>
            </a:lvl1pPr>
          </a:lstStyle>
          <a:p>
            <a:pPr rtl="0"/>
            <a:endParaRPr lang="en-US"/>
          </a:p>
        </p:txBody>
      </p:sp>
      <p:sp>
        <p:nvSpPr>
          <p:cNvPr id="4" name="Slide Number Placeholder 3"/>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rtlCol="0" anchor="b">
            <a:normAutofit/>
          </a:bodyPr>
          <a:lstStyle>
            <a:lvl1pPr algn="l">
              <a:defRPr sz="3200" b="0"/>
            </a:lvl1pPr>
          </a:lstStyle>
          <a:p>
            <a:pPr rtl="0"/>
            <a:r>
              <a:rPr lang="en-GB"/>
              <a:t>Click to edit Master title style</a:t>
            </a:r>
            <a:endParaRPr dirty="0"/>
          </a:p>
        </p:txBody>
      </p:sp>
      <p:sp>
        <p:nvSpPr>
          <p:cNvPr id="3" name="Content Placeholder 2"/>
          <p:cNvSpPr>
            <a:spLocks noGrp="1"/>
          </p:cNvSpPr>
          <p:nvPr>
            <p:ph idx="1"/>
          </p:nvPr>
        </p:nvSpPr>
        <p:spPr>
          <a:xfrm>
            <a:off x="1293813" y="685800"/>
            <a:ext cx="6172200"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4" name="Text Placeholder 3"/>
          <p:cNvSpPr>
            <a:spLocks noGrp="1"/>
          </p:cNvSpPr>
          <p:nvPr>
            <p:ph type="body" sz="half" idx="2"/>
          </p:nvPr>
        </p:nvSpPr>
        <p:spPr>
          <a:xfrm>
            <a:off x="7770811" y="4191000"/>
            <a:ext cx="3810000" cy="1524000"/>
          </a:xfrm>
        </p:spPr>
        <p:txBody>
          <a:bodyPr rtlCol="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a:t>Click to edit Master text styles</a:t>
            </a:r>
          </a:p>
        </p:txBody>
      </p:sp>
      <p:sp>
        <p:nvSpPr>
          <p:cNvPr id="5" name="Date Placeholder 4"/>
          <p:cNvSpPr>
            <a:spLocks noGrp="1"/>
          </p:cNvSpPr>
          <p:nvPr>
            <p:ph type="dt" sz="half" idx="10"/>
          </p:nvPr>
        </p:nvSpPr>
        <p:spPr/>
        <p:txBody>
          <a:bodyPr rtlCol="0"/>
          <a:lstStyle>
            <a:lvl1pPr>
              <a:defRPr sz="1100"/>
            </a:lvl1pPr>
          </a:lstStyle>
          <a:p>
            <a:pPr rtl="0"/>
            <a:r>
              <a:rPr lang="en-US"/>
              <a:t>2/8/2016</a:t>
            </a:r>
          </a:p>
        </p:txBody>
      </p:sp>
      <p:sp>
        <p:nvSpPr>
          <p:cNvPr id="6" name="Footer Placeholder 5"/>
          <p:cNvSpPr>
            <a:spLocks noGrp="1"/>
          </p:cNvSpPr>
          <p:nvPr>
            <p:ph type="ftr" sz="quarter" idx="11"/>
          </p:nvPr>
        </p:nvSpPr>
        <p:spPr/>
        <p:txBody>
          <a:bodyPr rtlCol="0"/>
          <a:lstStyle>
            <a:lvl1pPr>
              <a:defRPr sz="1100"/>
            </a:lvl1pPr>
          </a:lstStyle>
          <a:p>
            <a:pPr rtl="0"/>
            <a:endParaRPr lang="en-US"/>
          </a:p>
        </p:txBody>
      </p:sp>
      <p:sp>
        <p:nvSpPr>
          <p:cNvPr id="7" name="Slide Number Placeholder 6"/>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rtlCol="0" anchor="b">
            <a:noAutofit/>
          </a:bodyPr>
          <a:lstStyle>
            <a:lvl1pPr algn="l">
              <a:defRPr sz="3200" b="0"/>
            </a:lvl1pPr>
          </a:lstStyle>
          <a:p>
            <a:pPr rtl="0"/>
            <a:r>
              <a:rPr lang="en-GB"/>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a:p>
        </p:txBody>
      </p:sp>
      <p:sp>
        <p:nvSpPr>
          <p:cNvPr id="4" name="Text Placeholder 3"/>
          <p:cNvSpPr>
            <a:spLocks noGrp="1"/>
          </p:cNvSpPr>
          <p:nvPr>
            <p:ph type="body" sz="half" idx="2"/>
          </p:nvPr>
        </p:nvSpPr>
        <p:spPr>
          <a:xfrm>
            <a:off x="7770812" y="4191000"/>
            <a:ext cx="3810000" cy="1524000"/>
          </a:xfrm>
        </p:spPr>
        <p:txBody>
          <a:bodyPr rtlCol="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en-GB"/>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pPr rtl="0"/>
            <a:r>
              <a:rPr lang="en-US"/>
              <a:t>2/8/2016</a:t>
            </a:r>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pPr rtl="0"/>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9553126" cy="3200400"/>
          </a:xfrm>
        </p:spPr>
        <p:txBody>
          <a:bodyPr rtlCol="0">
            <a:normAutofit fontScale="90000"/>
          </a:bodyPr>
          <a:lstStyle/>
          <a:p>
            <a:pPr rtl="0"/>
            <a:r>
              <a:rPr lang="en-GB" dirty="0"/>
              <a:t>Blessed are the pure in heart, </a:t>
            </a:r>
            <a:br>
              <a:rPr lang="en-GB" dirty="0"/>
            </a:br>
            <a:r>
              <a:rPr lang="en-GB" dirty="0"/>
              <a:t>for they will see God. </a:t>
            </a:r>
            <a:br>
              <a:rPr lang="en-GB" dirty="0"/>
            </a:br>
            <a:r>
              <a:rPr lang="en-GB" dirty="0"/>
              <a:t>Matthew 5:8</a:t>
            </a:r>
            <a:endParaRPr lang="en-gb" dirty="0"/>
          </a:p>
        </p:txBody>
      </p:sp>
      <p:sp>
        <p:nvSpPr>
          <p:cNvPr id="3" name="Subtitle 2"/>
          <p:cNvSpPr>
            <a:spLocks noGrp="1"/>
          </p:cNvSpPr>
          <p:nvPr>
            <p:ph type="subTitle" idx="1"/>
          </p:nvPr>
        </p:nvSpPr>
        <p:spPr/>
        <p:txBody>
          <a:bodyPr rtlCol="0"/>
          <a:lstStyle/>
          <a:p>
            <a:pPr rtl="0"/>
            <a:endParaRPr lang="en-gb" dirty="0"/>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293812" y="260648"/>
            <a:ext cx="10633248" cy="6336704"/>
          </a:xfrm>
        </p:spPr>
        <p:txBody>
          <a:bodyPr rtlCol="0">
            <a:normAutofit/>
          </a:bodyPr>
          <a:lstStyle/>
          <a:p>
            <a:pPr marL="0" marR="0" indent="0">
              <a:spcBef>
                <a:spcPts val="0"/>
              </a:spcBef>
              <a:spcAft>
                <a:spcPts val="0"/>
              </a:spcAft>
              <a:buNone/>
            </a:pPr>
            <a:r>
              <a:rPr lang="en-GB" b="1" dirty="0">
                <a:effectLst/>
                <a:latin typeface="Calibri" panose="020F0502020204030204" pitchFamily="34" charset="0"/>
              </a:rPr>
              <a:t>Mark 7:1-23</a:t>
            </a:r>
          </a:p>
          <a:p>
            <a:pPr marL="0" marR="0" indent="0">
              <a:spcBef>
                <a:spcPts val="0"/>
              </a:spcBef>
              <a:spcAft>
                <a:spcPts val="0"/>
              </a:spcAft>
              <a:buNone/>
            </a:pPr>
            <a:r>
              <a:rPr lang="en-GB" dirty="0">
                <a:effectLst/>
                <a:latin typeface="Calibri" panose="020F0502020204030204" pitchFamily="34" charset="0"/>
              </a:rPr>
              <a:t>That Which Defiles</a:t>
            </a:r>
          </a:p>
          <a:p>
            <a:pPr marL="0" marR="0" indent="0">
              <a:spcBef>
                <a:spcPts val="0"/>
              </a:spcBef>
              <a:spcAft>
                <a:spcPts val="0"/>
              </a:spcAft>
              <a:buNone/>
            </a:pPr>
            <a:r>
              <a:rPr lang="en-GB" dirty="0">
                <a:effectLst/>
                <a:latin typeface="Calibri" panose="020F0502020204030204" pitchFamily="34" charset="0"/>
              </a:rPr>
              <a:t>​The Pharisees and some of the teachers of the law who had come from Jerusalem gathered around Jesus and saw some of his disciples eating food with hands that were defiled, that is, unwashed. (The Pharisees and all the Jews do not eat unless they give their hands a ceremonial washing, holding to the tradition of the elders. When they come from the marketplace they do not eat unless they wash. And they observe many other traditions, such as the washing of cups, pitchers and kettles.) </a:t>
            </a:r>
          </a:p>
          <a:p>
            <a:pPr marL="0" marR="0" indent="0">
              <a:spcBef>
                <a:spcPts val="0"/>
              </a:spcBef>
              <a:spcAft>
                <a:spcPts val="0"/>
              </a:spcAft>
              <a:buNone/>
            </a:pPr>
            <a:r>
              <a:rPr lang="en-GB" dirty="0">
                <a:effectLst/>
                <a:latin typeface="Calibri" panose="020F0502020204030204" pitchFamily="34" charset="0"/>
              </a:rPr>
              <a:t>So the Pharisees and teachers of the law asked Jesus, “Why don’t your disciples live according to the tradition of the elders instead of eating their food with defiled hands?”</a:t>
            </a:r>
          </a:p>
          <a:p>
            <a:pPr marL="0" marR="0" indent="0">
              <a:spcBef>
                <a:spcPts val="0"/>
              </a:spcBef>
              <a:spcAft>
                <a:spcPts val="0"/>
              </a:spcAft>
              <a:buNone/>
            </a:pPr>
            <a:r>
              <a:rPr lang="en-GB" dirty="0">
                <a:effectLst/>
                <a:latin typeface="Calibri" panose="020F0502020204030204" pitchFamily="34" charset="0"/>
              </a:rPr>
              <a:t>He replied, “Isaiah was right when he prophesied about you hypocrites; as it is written:</a:t>
            </a:r>
          </a:p>
          <a:p>
            <a:pPr marL="0" marR="0" indent="0">
              <a:spcBef>
                <a:spcPts val="0"/>
              </a:spcBef>
              <a:spcAft>
                <a:spcPts val="0"/>
              </a:spcAft>
              <a:buNone/>
            </a:pPr>
            <a:r>
              <a:rPr lang="en-GB" dirty="0">
                <a:effectLst/>
                <a:latin typeface="Calibri" panose="020F0502020204030204" pitchFamily="34" charset="0"/>
              </a:rPr>
              <a:t>“‘These people honour me with their lips, but their hearts are far from me.</a:t>
            </a:r>
          </a:p>
          <a:p>
            <a:pPr marL="0" marR="0" indent="0">
              <a:spcBef>
                <a:spcPts val="0"/>
              </a:spcBef>
              <a:spcAft>
                <a:spcPts val="0"/>
              </a:spcAft>
              <a:buNone/>
            </a:pPr>
            <a:r>
              <a:rPr lang="en-GB" dirty="0">
                <a:effectLst/>
                <a:latin typeface="Calibri" panose="020F0502020204030204" pitchFamily="34" charset="0"/>
              </a:rPr>
              <a:t>They worship me in vain; their teachings are merely human rules.’ </a:t>
            </a:r>
          </a:p>
          <a:p>
            <a:pPr marL="0" marR="0" indent="0">
              <a:spcBef>
                <a:spcPts val="0"/>
              </a:spcBef>
              <a:spcAft>
                <a:spcPts val="0"/>
              </a:spcAft>
              <a:buNone/>
            </a:pPr>
            <a:r>
              <a:rPr lang="en-GB" dirty="0">
                <a:effectLst/>
                <a:latin typeface="Calibri" panose="020F0502020204030204" pitchFamily="34" charset="0"/>
              </a:rPr>
              <a:t>You have let go of the commands of God and are holding on to human traditions.” </a:t>
            </a:r>
          </a:p>
          <a:p>
            <a:pPr marL="0" marR="0" indent="0">
              <a:spcBef>
                <a:spcPts val="0"/>
              </a:spcBef>
              <a:spcAft>
                <a:spcPts val="0"/>
              </a:spcAft>
              <a:buNone/>
            </a:pPr>
            <a:r>
              <a:rPr lang="en-GB" dirty="0">
                <a:effectLst/>
                <a:latin typeface="Calibri" panose="020F0502020204030204" pitchFamily="34" charset="0"/>
              </a:rPr>
              <a:t>And he continued, “You have a fine way of setting aside the commands of God in order to observe your own traditions! </a:t>
            </a:r>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293812" y="260648"/>
            <a:ext cx="10633248" cy="6336704"/>
          </a:xfrm>
        </p:spPr>
        <p:txBody>
          <a:bodyPr rtlCol="0">
            <a:normAutofit/>
          </a:bodyPr>
          <a:lstStyle/>
          <a:p>
            <a:pPr marL="0" marR="0" indent="0">
              <a:spcBef>
                <a:spcPts val="0"/>
              </a:spcBef>
              <a:spcAft>
                <a:spcPts val="0"/>
              </a:spcAft>
              <a:buNone/>
            </a:pPr>
            <a:r>
              <a:rPr lang="en-GB" dirty="0">
                <a:effectLst/>
                <a:latin typeface="Calibri" panose="020F0502020204030204" pitchFamily="34" charset="0"/>
              </a:rPr>
              <a:t>For Moses said, ‘Honor your father and mother,’ and, ‘Anyone who curses their father or mother is to be put to death.’ But you say that if anyone declares that what might have been used to help their father or mother is Corban (that is, devoted to God)—then you no longer let them do anything for their father or mother. Thus you nullify the word of God by your tradition that you have handed down. And you do many things like that.”</a:t>
            </a:r>
          </a:p>
          <a:p>
            <a:pPr marL="0" marR="0" indent="0">
              <a:spcBef>
                <a:spcPts val="0"/>
              </a:spcBef>
              <a:spcAft>
                <a:spcPts val="0"/>
              </a:spcAft>
              <a:buNone/>
            </a:pPr>
            <a:r>
              <a:rPr lang="en-GB" dirty="0">
                <a:effectLst/>
                <a:latin typeface="Calibri" panose="020F0502020204030204" pitchFamily="34" charset="0"/>
              </a:rPr>
              <a:t>Again Jesus called the crowd to him and said, “Listen to me, everyone, and understand this. Nothing outside a person can defile them by going into them. Rather, it is what comes out of a person that defiles them.” After he had left the crowd and entered the house, his disciples asked him about this parable. </a:t>
            </a:r>
            <a:r>
              <a:rPr lang="en-GB" baseline="30000" dirty="0">
                <a:effectLst/>
                <a:latin typeface="Calibri" panose="020F0502020204030204" pitchFamily="34" charset="0"/>
              </a:rPr>
              <a:t>18</a:t>
            </a:r>
            <a:r>
              <a:rPr lang="en-GB" dirty="0">
                <a:effectLst/>
                <a:latin typeface="Calibri" panose="020F0502020204030204" pitchFamily="34" charset="0"/>
              </a:rPr>
              <a:t> “Are you so dull?” he asked. “Don’t you see that nothing that enters a person from the outside can defile them? For it doesn’t go into their heart but into their stomach, and then out of the body.” (In saying this, Jesus declared all foods clean.) </a:t>
            </a:r>
          </a:p>
          <a:p>
            <a:pPr marL="0" marR="0" indent="0">
              <a:spcBef>
                <a:spcPts val="0"/>
              </a:spcBef>
              <a:spcAft>
                <a:spcPts val="0"/>
              </a:spcAft>
              <a:buNone/>
            </a:pPr>
            <a:r>
              <a:rPr lang="en-GB" dirty="0">
                <a:effectLst/>
                <a:latin typeface="Calibri" panose="020F0502020204030204" pitchFamily="34" charset="0"/>
              </a:rPr>
              <a:t>He went on: “What comes out of a person is what defiles them. For it is from within, out of a person’s heart, that evil thoughts come—sexual immorality, theft, murder, adultery, greed, malice, deceit, lewdness, envy, slander, arrogance and folly. All these evils come from inside and defile a person.” </a:t>
            </a:r>
          </a:p>
        </p:txBody>
      </p:sp>
    </p:spTree>
    <p:extLst>
      <p:ext uri="{BB962C8B-B14F-4D97-AF65-F5344CB8AC3E}">
        <p14:creationId xmlns:p14="http://schemas.microsoft.com/office/powerpoint/2010/main" val="104334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293812" y="260648"/>
            <a:ext cx="10633248" cy="6336704"/>
          </a:xfrm>
        </p:spPr>
        <p:txBody>
          <a:bodyPr rtlCol="0">
            <a:normAutofit lnSpcReduction="10000"/>
          </a:bodyPr>
          <a:lstStyle/>
          <a:p>
            <a:pPr marL="0" marR="0" indent="0">
              <a:spcBef>
                <a:spcPts val="0"/>
              </a:spcBef>
              <a:spcAft>
                <a:spcPts val="0"/>
              </a:spcAft>
              <a:buNone/>
            </a:pPr>
            <a:endParaRPr lang="en-GB" dirty="0">
              <a:latin typeface="Calibri" panose="020F0502020204030204" pitchFamily="34" charset="0"/>
            </a:endParaRPr>
          </a:p>
          <a:p>
            <a:pPr marL="0" indent="0">
              <a:spcBef>
                <a:spcPts val="0"/>
              </a:spcBef>
              <a:buNone/>
            </a:pPr>
            <a:r>
              <a:rPr lang="en-GB" b="1" dirty="0">
                <a:effectLst/>
                <a:latin typeface="Calibri" panose="020F0502020204030204" pitchFamily="34" charset="0"/>
              </a:rPr>
              <a:t>Isaiah 1:18</a:t>
            </a:r>
          </a:p>
          <a:p>
            <a:pPr marL="0" indent="0">
              <a:spcBef>
                <a:spcPts val="0"/>
              </a:spcBef>
              <a:buNone/>
            </a:pPr>
            <a:r>
              <a:rPr lang="en-GB" dirty="0">
                <a:effectLst/>
                <a:latin typeface="Calibri" panose="020F0502020204030204" pitchFamily="34" charset="0"/>
              </a:rPr>
              <a:t>“Come now, let us settle the matter,” says the LORD.</a:t>
            </a:r>
          </a:p>
          <a:p>
            <a:pPr marL="0" indent="0">
              <a:spcBef>
                <a:spcPts val="0"/>
              </a:spcBef>
              <a:buNone/>
            </a:pPr>
            <a:r>
              <a:rPr lang="en-GB" dirty="0">
                <a:effectLst/>
                <a:latin typeface="Calibri" panose="020F0502020204030204" pitchFamily="34" charset="0"/>
              </a:rPr>
              <a:t>“Though your sins are like scarlet, they shall be as white as snow; though they are red as crimson, they shall be like wool.</a:t>
            </a:r>
          </a:p>
          <a:p>
            <a:pPr marL="0" indent="0">
              <a:spcBef>
                <a:spcPts val="0"/>
              </a:spcBef>
              <a:buNone/>
            </a:pPr>
            <a:endParaRPr lang="en-GB" dirty="0">
              <a:latin typeface="Calibri" panose="020F0502020204030204" pitchFamily="34" charset="0"/>
            </a:endParaRPr>
          </a:p>
          <a:p>
            <a:pPr marL="0" marR="0" indent="0">
              <a:spcBef>
                <a:spcPts val="0"/>
              </a:spcBef>
              <a:spcAft>
                <a:spcPts val="0"/>
              </a:spcAft>
              <a:buNone/>
            </a:pPr>
            <a:r>
              <a:rPr lang="en-GB" b="1" dirty="0">
                <a:effectLst/>
                <a:latin typeface="Calibri" panose="020F0502020204030204" pitchFamily="34" charset="0"/>
              </a:rPr>
              <a:t>Revelation 3:17-18</a:t>
            </a:r>
          </a:p>
          <a:p>
            <a:pPr marL="0" marR="0" indent="0">
              <a:spcBef>
                <a:spcPts val="0"/>
              </a:spcBef>
              <a:spcAft>
                <a:spcPts val="0"/>
              </a:spcAft>
              <a:buNone/>
            </a:pPr>
            <a:r>
              <a:rPr lang="en-GB" dirty="0">
                <a:effectLst/>
                <a:latin typeface="Calibri" panose="020F0502020204030204" pitchFamily="34" charset="0"/>
              </a:rPr>
              <a:t>You say, ‘I am rich; I have acquired wealth and do not need a thing.’ But you do not realize that you are wretched, pitiful, poor, blind and naked. I counsel you to buy from me gold refined in the fire, so you can become rich; and white clothes to wear, so you can cover your shameful nakedness; and salve to put on your eyes, so you can see. </a:t>
            </a:r>
          </a:p>
          <a:p>
            <a:pPr marL="0" indent="0">
              <a:spcBef>
                <a:spcPts val="0"/>
              </a:spcBef>
              <a:buNone/>
            </a:pPr>
            <a:endParaRPr lang="en-GB" dirty="0">
              <a:latin typeface="Calibri" panose="020F0502020204030204" pitchFamily="34" charset="0"/>
            </a:endParaRPr>
          </a:p>
          <a:p>
            <a:pPr marL="0" marR="0" indent="0">
              <a:spcBef>
                <a:spcPts val="0"/>
              </a:spcBef>
              <a:spcAft>
                <a:spcPts val="0"/>
              </a:spcAft>
              <a:buNone/>
            </a:pPr>
            <a:r>
              <a:rPr lang="en-GB" b="1" dirty="0">
                <a:effectLst/>
                <a:latin typeface="Calibri" panose="020F0502020204030204" pitchFamily="34" charset="0"/>
              </a:rPr>
              <a:t>Psalm 24:3-4</a:t>
            </a:r>
          </a:p>
          <a:p>
            <a:pPr marL="0" marR="0" indent="0">
              <a:spcBef>
                <a:spcPts val="0"/>
              </a:spcBef>
              <a:spcAft>
                <a:spcPts val="0"/>
              </a:spcAft>
              <a:buNone/>
            </a:pPr>
            <a:r>
              <a:rPr lang="en-GB" dirty="0">
                <a:effectLst/>
                <a:latin typeface="Calibri" panose="020F0502020204030204" pitchFamily="34" charset="0"/>
              </a:rPr>
              <a:t>Who may ascend the mountain of the LORD?</a:t>
            </a:r>
          </a:p>
          <a:p>
            <a:pPr marL="0" marR="0" indent="0">
              <a:spcBef>
                <a:spcPts val="0"/>
              </a:spcBef>
              <a:spcAft>
                <a:spcPts val="0"/>
              </a:spcAft>
              <a:buNone/>
            </a:pPr>
            <a:r>
              <a:rPr lang="en-GB" dirty="0">
                <a:effectLst/>
                <a:latin typeface="Calibri" panose="020F0502020204030204" pitchFamily="34" charset="0"/>
              </a:rPr>
              <a:t>Who may stand in his holy place? </a:t>
            </a:r>
          </a:p>
          <a:p>
            <a:pPr marL="0" marR="0" indent="0">
              <a:spcBef>
                <a:spcPts val="0"/>
              </a:spcBef>
              <a:spcAft>
                <a:spcPts val="0"/>
              </a:spcAft>
              <a:buNone/>
            </a:pPr>
            <a:r>
              <a:rPr lang="en-GB" dirty="0">
                <a:effectLst/>
                <a:latin typeface="Calibri" panose="020F0502020204030204" pitchFamily="34" charset="0"/>
              </a:rPr>
              <a:t>The one who has clean hands and a pure heart, who does not trust in an idol or swear by a false god. </a:t>
            </a:r>
          </a:p>
          <a:p>
            <a:pPr marL="0" indent="0">
              <a:spcBef>
                <a:spcPts val="0"/>
              </a:spcBef>
              <a:buNone/>
            </a:pPr>
            <a:endParaRPr lang="en-GB" sz="1800" dirty="0">
              <a:latin typeface="Calibri" panose="020F0502020204030204" pitchFamily="34" charset="0"/>
            </a:endParaRPr>
          </a:p>
          <a:p>
            <a:pPr marL="0" indent="0">
              <a:spcBef>
                <a:spcPts val="0"/>
              </a:spcBef>
              <a:buNone/>
            </a:pPr>
            <a:endParaRPr lang="en-GB" sz="1800" dirty="0">
              <a:latin typeface="Calibri" panose="020F0502020204030204" pitchFamily="34" charset="0"/>
            </a:endParaRPr>
          </a:p>
          <a:p>
            <a:pPr marL="0" indent="0">
              <a:spcBef>
                <a:spcPts val="0"/>
              </a:spcBef>
              <a:buNone/>
            </a:pPr>
            <a:endParaRPr lang="en-GB" sz="1800" dirty="0">
              <a:latin typeface="Calibri" panose="020F0502020204030204" pitchFamily="34" charset="0"/>
            </a:endParaRPr>
          </a:p>
          <a:p>
            <a:pPr marL="0" indent="0">
              <a:spcBef>
                <a:spcPts val="0"/>
              </a:spcBef>
              <a:buNone/>
            </a:pPr>
            <a:r>
              <a:rPr lang="en-GB" sz="1800" dirty="0">
                <a:effectLst/>
                <a:latin typeface="Calibri" panose="020F0502020204030204" pitchFamily="34" charset="0"/>
              </a:rPr>
              <a:t> </a:t>
            </a:r>
          </a:p>
        </p:txBody>
      </p:sp>
    </p:spTree>
    <p:extLst>
      <p:ext uri="{BB962C8B-B14F-4D97-AF65-F5344CB8AC3E}">
        <p14:creationId xmlns:p14="http://schemas.microsoft.com/office/powerpoint/2010/main" val="13472569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293812" y="260648"/>
            <a:ext cx="10633248" cy="6336704"/>
          </a:xfrm>
        </p:spPr>
        <p:txBody>
          <a:bodyPr rtlCol="0">
            <a:normAutofit/>
          </a:bodyPr>
          <a:lstStyle/>
          <a:p>
            <a:pPr marL="0" marR="0" indent="0">
              <a:spcBef>
                <a:spcPts val="0"/>
              </a:spcBef>
              <a:spcAft>
                <a:spcPts val="0"/>
              </a:spcAft>
              <a:buNone/>
            </a:pPr>
            <a:r>
              <a:rPr lang="en-GB" b="1" dirty="0">
                <a:effectLst/>
                <a:latin typeface="Calibri" panose="020F0502020204030204" pitchFamily="34" charset="0"/>
              </a:rPr>
              <a:t>John 13:1-17</a:t>
            </a:r>
          </a:p>
          <a:p>
            <a:pPr marL="0" marR="0" indent="0">
              <a:spcBef>
                <a:spcPts val="0"/>
              </a:spcBef>
              <a:spcAft>
                <a:spcPts val="0"/>
              </a:spcAft>
              <a:buNone/>
            </a:pPr>
            <a:r>
              <a:rPr lang="en-GB" dirty="0">
                <a:effectLst/>
                <a:latin typeface="Calibri" panose="020F0502020204030204" pitchFamily="34" charset="0"/>
              </a:rPr>
              <a:t>Jesus Washes His Disciples’ Feet</a:t>
            </a:r>
          </a:p>
          <a:p>
            <a:pPr marL="0" marR="0" indent="0">
              <a:spcBef>
                <a:spcPts val="0"/>
              </a:spcBef>
              <a:spcAft>
                <a:spcPts val="0"/>
              </a:spcAft>
              <a:buNone/>
            </a:pPr>
            <a:r>
              <a:rPr lang="en-GB" dirty="0">
                <a:effectLst/>
                <a:latin typeface="Calibri" panose="020F0502020204030204" pitchFamily="34" charset="0"/>
              </a:rPr>
              <a:t>​It was just before the Passover Festival. Jesus knew that the hour had come for him to leave this world and go to the Father. Having loved his own who were in the world, he loved them to the end.</a:t>
            </a:r>
          </a:p>
          <a:p>
            <a:pPr marL="0" marR="0" indent="0">
              <a:spcBef>
                <a:spcPts val="0"/>
              </a:spcBef>
              <a:spcAft>
                <a:spcPts val="0"/>
              </a:spcAft>
              <a:buNone/>
            </a:pPr>
            <a:r>
              <a:rPr lang="en-GB" dirty="0">
                <a:effectLst/>
                <a:latin typeface="Calibri" panose="020F0502020204030204" pitchFamily="34" charset="0"/>
              </a:rPr>
              <a:t>The evening meal was in progress, and the devil had already prompted Judas, the son of Simon Iscariot, to betray Jesus. Jesus knew that the Father had put all things under his power, and that he had come from God and was returning to God; so he got up from the meal, took off his outer clothing, and wrapped a towel around his waist. After that, he poured water into a basin and began to wash his disciples’ feet, drying them with the towel that was wrapped around him.</a:t>
            </a:r>
          </a:p>
          <a:p>
            <a:pPr marL="0" marR="0" indent="0">
              <a:spcBef>
                <a:spcPts val="0"/>
              </a:spcBef>
              <a:spcAft>
                <a:spcPts val="0"/>
              </a:spcAft>
              <a:buNone/>
            </a:pPr>
            <a:r>
              <a:rPr lang="en-GB" dirty="0">
                <a:effectLst/>
                <a:latin typeface="Calibri" panose="020F0502020204030204" pitchFamily="34" charset="0"/>
              </a:rPr>
              <a:t>He came to Simon Peter, who said to him, “Lord, are you going to wash my feet?”</a:t>
            </a:r>
          </a:p>
          <a:p>
            <a:pPr marL="0" marR="0" indent="0">
              <a:spcBef>
                <a:spcPts val="0"/>
              </a:spcBef>
              <a:spcAft>
                <a:spcPts val="0"/>
              </a:spcAft>
              <a:buNone/>
            </a:pPr>
            <a:r>
              <a:rPr lang="en-GB" dirty="0">
                <a:effectLst/>
                <a:latin typeface="Calibri" panose="020F0502020204030204" pitchFamily="34" charset="0"/>
              </a:rPr>
              <a:t>Jesus replied, “You do not realize now what I am doing, but later you will understand.” </a:t>
            </a:r>
          </a:p>
          <a:p>
            <a:pPr marL="0" marR="0" indent="0">
              <a:spcBef>
                <a:spcPts val="0"/>
              </a:spcBef>
              <a:spcAft>
                <a:spcPts val="0"/>
              </a:spcAft>
              <a:buNone/>
            </a:pPr>
            <a:r>
              <a:rPr lang="en-GB" dirty="0">
                <a:effectLst/>
                <a:latin typeface="Calibri" panose="020F0502020204030204" pitchFamily="34" charset="0"/>
              </a:rPr>
              <a:t>“No,” said Peter, “you shall never wash my feet.”</a:t>
            </a:r>
          </a:p>
          <a:p>
            <a:pPr marL="0" marR="0" indent="0">
              <a:spcBef>
                <a:spcPts val="0"/>
              </a:spcBef>
              <a:spcAft>
                <a:spcPts val="0"/>
              </a:spcAft>
              <a:buNone/>
            </a:pPr>
            <a:r>
              <a:rPr lang="en-GB" dirty="0">
                <a:effectLst/>
                <a:latin typeface="Calibri" panose="020F0502020204030204" pitchFamily="34" charset="0"/>
              </a:rPr>
              <a:t>Jesus answered, “Unless I wash you, you have no part with me.”</a:t>
            </a:r>
          </a:p>
        </p:txBody>
      </p:sp>
    </p:spTree>
    <p:extLst>
      <p:ext uri="{BB962C8B-B14F-4D97-AF65-F5344CB8AC3E}">
        <p14:creationId xmlns:p14="http://schemas.microsoft.com/office/powerpoint/2010/main" val="156530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293812" y="260648"/>
            <a:ext cx="10633248" cy="6336704"/>
          </a:xfrm>
        </p:spPr>
        <p:txBody>
          <a:bodyPr rtlCol="0">
            <a:normAutofit/>
          </a:bodyPr>
          <a:lstStyle/>
          <a:p>
            <a:pPr marL="0" marR="0" indent="0">
              <a:spcBef>
                <a:spcPts val="0"/>
              </a:spcBef>
              <a:spcAft>
                <a:spcPts val="0"/>
              </a:spcAft>
              <a:buNone/>
            </a:pPr>
            <a:r>
              <a:rPr lang="en-GB" dirty="0">
                <a:effectLst/>
                <a:latin typeface="Calibri" panose="020F0502020204030204" pitchFamily="34" charset="0"/>
              </a:rPr>
              <a:t>“Then, Lord,” Simon Peter replied, “not just my feet but my hands and my head as well!”</a:t>
            </a:r>
          </a:p>
          <a:p>
            <a:pPr marL="0" marR="0" indent="0">
              <a:spcBef>
                <a:spcPts val="0"/>
              </a:spcBef>
              <a:spcAft>
                <a:spcPts val="0"/>
              </a:spcAft>
              <a:buNone/>
            </a:pPr>
            <a:r>
              <a:rPr lang="en-GB" dirty="0">
                <a:effectLst/>
                <a:latin typeface="Calibri" panose="020F0502020204030204" pitchFamily="34" charset="0"/>
              </a:rPr>
              <a:t>Jesus answered, “Those who have had a bath need only to wash their feet; their whole body is clean. And you are clean, though not every one of you.” For he knew who was going to betray him, and that was why he said not every one was clean.</a:t>
            </a:r>
          </a:p>
          <a:p>
            <a:pPr marL="0" marR="0" indent="0">
              <a:spcBef>
                <a:spcPts val="0"/>
              </a:spcBef>
              <a:spcAft>
                <a:spcPts val="0"/>
              </a:spcAft>
              <a:buNone/>
            </a:pPr>
            <a:r>
              <a:rPr lang="en-GB" dirty="0">
                <a:effectLst/>
                <a:latin typeface="Calibri" panose="020F0502020204030204" pitchFamily="34" charset="0"/>
              </a:rPr>
              <a:t>When he had finished washing their feet, he put on his clothes and returned to his place. “Do you understand what I have done for you?” he asked them. “You call me ‘Teacher’ and ‘Lord,’ and rightly so, for that is what I am. Now that I, your Lord and Teacher, have washed your feet, you also should wash one another’s feet. I have set you an example that you should do as I have done for you. Very truly I tell you, no servant is greater than his master, nor is a messenger greater than the one who sent him. Now that you know these things, you will be blessed if you do them. </a:t>
            </a:r>
          </a:p>
        </p:txBody>
      </p:sp>
    </p:spTree>
    <p:extLst>
      <p:ext uri="{BB962C8B-B14F-4D97-AF65-F5344CB8AC3E}">
        <p14:creationId xmlns:p14="http://schemas.microsoft.com/office/powerpoint/2010/main" val="2436889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293812" y="260648"/>
            <a:ext cx="10633248" cy="6336704"/>
          </a:xfrm>
        </p:spPr>
        <p:txBody>
          <a:bodyPr rtlCol="0">
            <a:normAutofit/>
          </a:bodyPr>
          <a:lstStyle/>
          <a:p>
            <a:pPr marL="0" marR="0" indent="0">
              <a:spcBef>
                <a:spcPts val="0"/>
              </a:spcBef>
              <a:spcAft>
                <a:spcPts val="0"/>
              </a:spcAft>
              <a:buNone/>
            </a:pPr>
            <a:r>
              <a:rPr lang="en-GB" b="1" dirty="0">
                <a:effectLst/>
                <a:latin typeface="Calibri" panose="020F0502020204030204" pitchFamily="34" charset="0"/>
              </a:rPr>
              <a:t>Malachi 3:2-3</a:t>
            </a:r>
          </a:p>
          <a:p>
            <a:pPr marL="0" marR="0" indent="0">
              <a:spcBef>
                <a:spcPts val="0"/>
              </a:spcBef>
              <a:spcAft>
                <a:spcPts val="0"/>
              </a:spcAft>
              <a:buNone/>
            </a:pPr>
            <a:r>
              <a:rPr lang="en-GB" dirty="0">
                <a:effectLst/>
                <a:latin typeface="Calibri" panose="020F0502020204030204" pitchFamily="34" charset="0"/>
              </a:rPr>
              <a:t>But who can endure the day of his coming? Who can stand when he appears? For he will be like a refiner’s fire or a launderer’s soap. He will sit as a refiner and purifier of silver; he will purify the Levites and refine them like gold and silver. </a:t>
            </a:r>
          </a:p>
          <a:p>
            <a:pPr marL="0" marR="0" indent="0">
              <a:spcBef>
                <a:spcPts val="0"/>
              </a:spcBef>
              <a:spcAft>
                <a:spcPts val="0"/>
              </a:spcAft>
              <a:buNone/>
            </a:pPr>
            <a:endParaRPr lang="en-GB" dirty="0">
              <a:latin typeface="Calibri" panose="020F0502020204030204" pitchFamily="34" charset="0"/>
            </a:endParaRPr>
          </a:p>
          <a:p>
            <a:pPr marL="0" indent="0">
              <a:spcBef>
                <a:spcPts val="0"/>
              </a:spcBef>
              <a:buNone/>
            </a:pPr>
            <a:r>
              <a:rPr lang="en-GB" b="1" dirty="0">
                <a:effectLst/>
                <a:latin typeface="Calibri" panose="020F0502020204030204" pitchFamily="34" charset="0"/>
              </a:rPr>
              <a:t>I Corinthians 3:10-17</a:t>
            </a:r>
          </a:p>
          <a:p>
            <a:pPr marL="0" indent="0">
              <a:spcBef>
                <a:spcPts val="0"/>
              </a:spcBef>
              <a:buNone/>
            </a:pPr>
            <a:r>
              <a:rPr lang="en-GB" dirty="0">
                <a:effectLst/>
                <a:latin typeface="Calibri" panose="020F0502020204030204" pitchFamily="34" charset="0"/>
              </a:rPr>
              <a:t>By the grace God has given me, I laid a foundation as a wise builder, and someone else is building on it. But each one should build with care. For no one can lay any foundation other than the one already laid, which is Jesus Christ. If anyone builds on this foundation using gold, silver, costly stones, wood, hay or straw, their work will be shown for what it is, because the Day will bring it to light. It will be revealed with fire, and the fire will test the quality of each person’s work. If what has been built survives, the builder will receive a reward. If it is burned up, the builder will suffer loss but yet will be saved—even though only as one escaping through the flames. </a:t>
            </a:r>
          </a:p>
          <a:p>
            <a:pPr marL="0" indent="0">
              <a:spcBef>
                <a:spcPts val="0"/>
              </a:spcBef>
              <a:buNone/>
            </a:pPr>
            <a:r>
              <a:rPr lang="en-GB" dirty="0">
                <a:effectLst/>
                <a:latin typeface="Calibri" panose="020F0502020204030204" pitchFamily="34" charset="0"/>
              </a:rPr>
              <a:t>Don’t you know that you yourselves are God’s temple and that God’s Spirit dwells in your midst? If anyone destroys God’s temple, God will destroy that person; for God’s temple is sacred, and you together are that temple. </a:t>
            </a:r>
          </a:p>
          <a:p>
            <a:pPr marL="0" indent="0">
              <a:spcBef>
                <a:spcPts val="0"/>
              </a:spcBef>
              <a:buNone/>
            </a:pPr>
            <a:endParaRPr lang="en-GB" sz="1800" dirty="0">
              <a:latin typeface="Calibri" panose="020F0502020204030204" pitchFamily="34" charset="0"/>
            </a:endParaRPr>
          </a:p>
          <a:p>
            <a:pPr marL="0" indent="0">
              <a:spcBef>
                <a:spcPts val="0"/>
              </a:spcBef>
              <a:buNone/>
            </a:pPr>
            <a:r>
              <a:rPr lang="en-GB" sz="1800" dirty="0">
                <a:effectLst/>
                <a:latin typeface="Calibri" panose="020F0502020204030204" pitchFamily="34" charset="0"/>
              </a:rPr>
              <a:t> </a:t>
            </a:r>
          </a:p>
          <a:p>
            <a:pPr marL="0" marR="0" indent="0">
              <a:spcBef>
                <a:spcPts val="0"/>
              </a:spcBef>
              <a:spcAft>
                <a:spcPts val="0"/>
              </a:spcAft>
              <a:buNone/>
            </a:pPr>
            <a:endParaRPr lang="en-GB" sz="1800" dirty="0">
              <a:effectLst/>
              <a:latin typeface="Calibri" panose="020F0502020204030204" pitchFamily="34" charset="0"/>
            </a:endParaRPr>
          </a:p>
        </p:txBody>
      </p:sp>
    </p:spTree>
    <p:extLst>
      <p:ext uri="{BB962C8B-B14F-4D97-AF65-F5344CB8AC3E}">
        <p14:creationId xmlns:p14="http://schemas.microsoft.com/office/powerpoint/2010/main" val="62182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909836" y="260648"/>
            <a:ext cx="11017224" cy="6336704"/>
          </a:xfrm>
        </p:spPr>
        <p:txBody>
          <a:bodyPr rtlCol="0">
            <a:normAutofit/>
          </a:bodyPr>
          <a:lstStyle/>
          <a:p>
            <a:pPr marL="0" marR="0" indent="0">
              <a:spcBef>
                <a:spcPts val="0"/>
              </a:spcBef>
              <a:spcAft>
                <a:spcPts val="0"/>
              </a:spcAft>
              <a:buNone/>
            </a:pPr>
            <a:r>
              <a:rPr lang="en-GB" b="1" dirty="0">
                <a:effectLst/>
                <a:latin typeface="Calibri" panose="020F0502020204030204" pitchFamily="34" charset="0"/>
              </a:rPr>
              <a:t>Psalm 84:10-11</a:t>
            </a:r>
          </a:p>
          <a:p>
            <a:pPr marL="0" marR="0" indent="0">
              <a:spcBef>
                <a:spcPts val="0"/>
              </a:spcBef>
              <a:spcAft>
                <a:spcPts val="0"/>
              </a:spcAft>
              <a:buNone/>
            </a:pPr>
            <a:r>
              <a:rPr lang="en-GB" dirty="0">
                <a:effectLst/>
                <a:latin typeface="Calibri" panose="020F0502020204030204" pitchFamily="34" charset="0"/>
              </a:rPr>
              <a:t>Better is one day in your courts than a thousand elsewhere; I would rather be a doorkeeper in the house of my God than dwell in the tents of the wicked.</a:t>
            </a:r>
          </a:p>
          <a:p>
            <a:pPr marL="0" marR="0" indent="0">
              <a:spcBef>
                <a:spcPts val="0"/>
              </a:spcBef>
              <a:spcAft>
                <a:spcPts val="0"/>
              </a:spcAft>
              <a:buNone/>
            </a:pPr>
            <a:r>
              <a:rPr lang="en-GB" dirty="0">
                <a:effectLst/>
                <a:latin typeface="Calibri" panose="020F0502020204030204" pitchFamily="34" charset="0"/>
              </a:rPr>
              <a:t>For the LORD God is a sun and shield; the LORD bestows favour and honour; no good thing does he withhold from those whose walk is blameless. </a:t>
            </a:r>
          </a:p>
          <a:p>
            <a:pPr marL="0" marR="0" indent="0">
              <a:spcBef>
                <a:spcPts val="0"/>
              </a:spcBef>
              <a:spcAft>
                <a:spcPts val="0"/>
              </a:spcAft>
              <a:buNone/>
            </a:pPr>
            <a:endParaRPr lang="en-GB" b="1" dirty="0">
              <a:effectLst/>
              <a:latin typeface="Calibri" panose="020F0502020204030204" pitchFamily="34" charset="0"/>
            </a:endParaRPr>
          </a:p>
          <a:p>
            <a:pPr marL="0" marR="0" indent="0">
              <a:spcBef>
                <a:spcPts val="0"/>
              </a:spcBef>
              <a:spcAft>
                <a:spcPts val="0"/>
              </a:spcAft>
              <a:buNone/>
            </a:pPr>
            <a:r>
              <a:rPr lang="en-GB" b="1" dirty="0">
                <a:effectLst/>
                <a:latin typeface="Calibri" panose="020F0502020204030204" pitchFamily="34" charset="0"/>
              </a:rPr>
              <a:t>Revelation 22:1-5</a:t>
            </a:r>
          </a:p>
          <a:p>
            <a:pPr marL="0" marR="0" indent="0">
              <a:spcBef>
                <a:spcPts val="0"/>
              </a:spcBef>
              <a:spcAft>
                <a:spcPts val="0"/>
              </a:spcAft>
              <a:buNone/>
            </a:pPr>
            <a:r>
              <a:rPr lang="en-GB" dirty="0">
                <a:effectLst/>
                <a:latin typeface="Calibri" panose="020F0502020204030204" pitchFamily="34" charset="0"/>
              </a:rPr>
              <a:t>Eden Restored</a:t>
            </a:r>
          </a:p>
          <a:p>
            <a:pPr marL="0" marR="0" indent="0">
              <a:spcBef>
                <a:spcPts val="0"/>
              </a:spcBef>
              <a:spcAft>
                <a:spcPts val="0"/>
              </a:spcAft>
              <a:buNone/>
            </a:pPr>
            <a:r>
              <a:rPr lang="en-GB" dirty="0">
                <a:effectLst/>
                <a:latin typeface="Calibri" panose="020F0502020204030204" pitchFamily="34" charset="0"/>
              </a:rPr>
              <a:t>​Then the angel showed me the river of the water of life, as clear as crystal, flowing from the throne of God and of the Lamb down the middle of the great street of the city. On each side of the river stood the tree of life, bearing twelve crops of fruit, yielding its fruit every month. And the leaves of the tree are for the healing of the nations. No longer will there be any curse. The throne of God and of the Lamb will be in the city, and his servants will serve him. They will see his face, and his name will be on their foreheads. There will be no more night. They will not need the light of a lamp or the light of the sun, for the Lord God will give them light. And they will reign for ever and ever. </a:t>
            </a:r>
          </a:p>
          <a:p>
            <a:pPr marL="0" marR="0" indent="0">
              <a:spcBef>
                <a:spcPts val="0"/>
              </a:spcBef>
              <a:spcAft>
                <a:spcPts val="0"/>
              </a:spcAft>
              <a:buNone/>
            </a:pPr>
            <a:endParaRPr lang="en-GB" sz="1800" dirty="0">
              <a:effectLst/>
              <a:latin typeface="Calibri" panose="020F0502020204030204" pitchFamily="34" charset="0"/>
            </a:endParaRPr>
          </a:p>
        </p:txBody>
      </p:sp>
    </p:spTree>
    <p:extLst>
      <p:ext uri="{BB962C8B-B14F-4D97-AF65-F5344CB8AC3E}">
        <p14:creationId xmlns:p14="http://schemas.microsoft.com/office/powerpoint/2010/main" val="181741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53178-0832-35FC-B260-A197E43F3276}"/>
              </a:ext>
            </a:extLst>
          </p:cNvPr>
          <p:cNvSpPr>
            <a:spLocks noGrp="1"/>
          </p:cNvSpPr>
          <p:nvPr>
            <p:ph type="title"/>
          </p:nvPr>
        </p:nvSpPr>
        <p:spPr/>
        <p:txBody>
          <a:bodyPr/>
          <a:lstStyle/>
          <a:p>
            <a:r>
              <a:rPr lang="en-GB" dirty="0"/>
              <a:t>In conclusion</a:t>
            </a:r>
          </a:p>
        </p:txBody>
      </p:sp>
      <p:sp>
        <p:nvSpPr>
          <p:cNvPr id="3" name="Content Placeholder 2">
            <a:extLst>
              <a:ext uri="{FF2B5EF4-FFF2-40B4-BE49-F238E27FC236}">
                <a16:creationId xmlns:a16="http://schemas.microsoft.com/office/drawing/2014/main" id="{CA739ECA-884E-C393-541C-C04AC823B5F8}"/>
              </a:ext>
            </a:extLst>
          </p:cNvPr>
          <p:cNvSpPr>
            <a:spLocks noGrp="1"/>
          </p:cNvSpPr>
          <p:nvPr>
            <p:ph idx="1"/>
          </p:nvPr>
        </p:nvSpPr>
        <p:spPr/>
        <p:txBody>
          <a:bodyPr/>
          <a:lstStyle/>
          <a:p>
            <a:pPr marL="452438" indent="-457200">
              <a:buFont typeface="+mj-lt"/>
              <a:buAutoNum type="arabicPeriod"/>
            </a:pPr>
            <a:r>
              <a:rPr lang="en-GB" dirty="0"/>
              <a:t>Don’t be complacent regarding the condition of your heart</a:t>
            </a:r>
          </a:p>
          <a:p>
            <a:pPr marL="452438" indent="-457200">
              <a:buFont typeface="+mj-lt"/>
              <a:buAutoNum type="arabicPeriod"/>
            </a:pPr>
            <a:r>
              <a:rPr lang="en-GB" dirty="0"/>
              <a:t>Ask God to open your eyes</a:t>
            </a:r>
          </a:p>
          <a:p>
            <a:pPr marL="452438" indent="-457200">
              <a:buFont typeface="+mj-lt"/>
              <a:buAutoNum type="arabicPeriod"/>
            </a:pPr>
            <a:r>
              <a:rPr lang="en-GB" dirty="0"/>
              <a:t>Don’t try to do it on your own</a:t>
            </a:r>
          </a:p>
          <a:p>
            <a:pPr marL="452438" indent="-457200">
              <a:buFont typeface="+mj-lt"/>
              <a:buAutoNum type="arabicPeriod"/>
            </a:pPr>
            <a:r>
              <a:rPr lang="en-GB" dirty="0"/>
              <a:t>Be at peace</a:t>
            </a:r>
          </a:p>
        </p:txBody>
      </p:sp>
    </p:spTree>
    <p:extLst>
      <p:ext uri="{BB962C8B-B14F-4D97-AF65-F5344CB8AC3E}">
        <p14:creationId xmlns:p14="http://schemas.microsoft.com/office/powerpoint/2010/main" val="308013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1948</TotalTime>
  <Words>1663</Words>
  <Application>Microsoft Office PowerPoint</Application>
  <PresentationFormat>Custom</PresentationFormat>
  <Paragraphs>60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Euphemia</vt:lpstr>
      <vt:lpstr>Serenity 16x9</vt:lpstr>
      <vt:lpstr>Blessed are the pure in heart,  for they will see God.  Matthew 5:8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Blessed are the pure in heart,  for they will see God.  Matthew 5:8</dc:title>
  <dc:creator>Richard Penska</dc:creator>
  <cp:lastModifiedBy>Richard Penska</cp:lastModifiedBy>
  <cp:revision>2</cp:revision>
  <dcterms:created xsi:type="dcterms:W3CDTF">2024-03-31T18:03:04Z</dcterms:created>
  <dcterms:modified xsi:type="dcterms:W3CDTF">2024-07-20T20:18:48Z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